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anose="020F0502020204030204" pitchFamily="2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5" d="100"/>
          <a:sy n="65" d="100"/>
        </p:scale>
        <p:origin x="20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560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Wissen Smart Seat Allocation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workplace automation platform — Tech stack: Next.js | Supabase (Postgres) | Tailwind CSS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598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Impact &amp; Conclusion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113121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339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Enterprise-Ready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830354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Configurable, auditable rules make this suitable for large organisations.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11312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2339935"/>
            <a:ext cx="2882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283035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Next.js + Supabase (Postgres) path supports growth and realtime needs.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37268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599503"/>
            <a:ext cx="2928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Strong Engineering Fit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08992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Demonstrates full-stack capability: secure auth, deterministic engine, and observability.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2976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 steps: prototype integration tests, load testing on allocation engine, and a pilot with a 100-seat office.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19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Statement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2509"/>
            <a:ext cx="883920" cy="5462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1197" y="2932509"/>
            <a:ext cx="18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Capacity Mismatch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61197" y="3777258"/>
            <a:ext cx="188059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office with 50 seats vs 80 employees in rotating batches — resource contention.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932509"/>
            <a:ext cx="883920" cy="5462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2685" y="2932509"/>
            <a:ext cx="188071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Manual Conflicts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92685" y="3777258"/>
            <a:ext cx="188071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bookings create seat conflicts and admin overhead.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932509"/>
            <a:ext cx="883920" cy="5462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24292" y="2932509"/>
            <a:ext cx="188071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Cross-batch Complexity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624292" y="3777258"/>
            <a:ext cx="188071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Cross-batch bookings and temporary floaters introduce allocation ambiguity.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932509"/>
            <a:ext cx="883920" cy="5462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955899" y="2932509"/>
            <a:ext cx="188071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 Central Control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955899" y="3777258"/>
            <a:ext cx="188071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centralized admin governance for rules, holidays and locking.</a:t>
            </a:r>
            <a:endParaRPr lang="en-US" sz="1750" dirty="0"/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77FEBCF6-3428-3A58-2704-B985E889B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5276" y="2932508"/>
            <a:ext cx="883920" cy="546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973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Solution Overview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75736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8282F"/>
          </a:solidFill>
          <a:ln/>
        </p:spPr>
      </p:sp>
      <p:sp>
        <p:nvSpPr>
          <p:cNvPr id="5" name="Text 2"/>
          <p:cNvSpPr/>
          <p:nvPr/>
        </p:nvSpPr>
        <p:spPr>
          <a:xfrm>
            <a:off x="6620351" y="1636871"/>
            <a:ext cx="2913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Allocation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620351" y="2127290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Rule-driven engine assigns seats without manual selection.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06431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8282F"/>
          </a:solidFill>
          <a:ln/>
        </p:spPr>
      </p:sp>
      <p:sp>
        <p:nvSpPr>
          <p:cNvPr id="8" name="Text 5"/>
          <p:cNvSpPr/>
          <p:nvPr/>
        </p:nvSpPr>
        <p:spPr>
          <a:xfrm>
            <a:off x="6620351" y="29438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Batch Scheduling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620351" y="3434239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Batch-aware logic ensures fair rotation and isolation between groups.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3416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6620351" y="4613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Floater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20351" y="510409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floater seats and temporary floaters when seats are released.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40401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6620351" y="6283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Policy Awareness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0351" y="6773942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Holiday-aware rules and time-based booking restrictions (post 3 PM block).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1393"/>
            <a:ext cx="572012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Unique Selling Points (USP)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4199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641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 Allocation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132415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assignments — users don't choose seats; system optimizes placement.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64199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2641997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Dynamic State Conversion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486745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→ Temp Floater conversion when seats are released or reassigned.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64199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2641997"/>
            <a:ext cx="30675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Visualization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132415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Batch-aware live seat map for employees and admins.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029081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029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Admin Governance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551949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Configurable rules: holidays, locks, booking windows, and batch policies.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5029081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029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Rule-Driven Engine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5519499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decisions derived from auditable business rules — deterministic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013" y="533519"/>
            <a:ext cx="3880247" cy="484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Architecture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63" y="1350288"/>
            <a:ext cx="13162955" cy="5676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9377" y="5950056"/>
            <a:ext cx="2986239" cy="37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Postgres DB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1619377" y="4636111"/>
            <a:ext cx="2986239" cy="37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Supabase Auth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619377" y="3335438"/>
            <a:ext cx="2986239" cy="37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Next.js Frontend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619377" y="2021492"/>
            <a:ext cx="2986239" cy="37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679013" y="7213044"/>
            <a:ext cx="13272373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Stateless Next.js UI connects to Supabase for auth and realtime events; Postgres stores allocations, holidays and settings. Designed for horizontal scaling and auditability.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2963"/>
            <a:ext cx="8284131" cy="4623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951071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Technologies &amp; Tools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2311837"/>
            <a:ext cx="4205168" cy="511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 Next.js (App Router) — SSR/ISR + client interactivity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Styling: Tailwind CSS — consistent, utility-first design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&amp; DB: Supabase (PostgreSQL) — managed Postgres with realtime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Auth: Supabase Auth — secure sessions, OAuth support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Deployment: Vercel — edge-first, fast builds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Control: GitHub — CI/CD pipelines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560" y="614005"/>
            <a:ext cx="3739991" cy="46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Employee Module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863560" y="1389698"/>
            <a:ext cx="186928" cy="1121926"/>
          </a:xfrm>
          <a:prstGeom prst="roundRect">
            <a:avLst>
              <a:gd name="adj" fmla="val 15006"/>
            </a:avLst>
          </a:prstGeom>
          <a:solidFill>
            <a:srgbClr val="EDEBE3"/>
          </a:solidFill>
          <a:ln/>
        </p:spPr>
      </p:sp>
      <p:sp>
        <p:nvSpPr>
          <p:cNvPr id="4" name="Text 2"/>
          <p:cNvSpPr/>
          <p:nvPr/>
        </p:nvSpPr>
        <p:spPr>
          <a:xfrm>
            <a:off x="1204555" y="1576626"/>
            <a:ext cx="2337435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Secure Login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204555" y="1961078"/>
            <a:ext cx="12562165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 Auth + session tokens; role-based access for users.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1143953" y="2665690"/>
            <a:ext cx="186928" cy="1121926"/>
          </a:xfrm>
          <a:prstGeom prst="roundRect">
            <a:avLst>
              <a:gd name="adj" fmla="val 15006"/>
            </a:avLst>
          </a:prstGeom>
          <a:solidFill>
            <a:srgbClr val="EDEBE3"/>
          </a:solidFill>
          <a:ln/>
        </p:spPr>
      </p:sp>
      <p:sp>
        <p:nvSpPr>
          <p:cNvPr id="7" name="Text 5"/>
          <p:cNvSpPr/>
          <p:nvPr/>
        </p:nvSpPr>
        <p:spPr>
          <a:xfrm>
            <a:off x="1484948" y="2852618"/>
            <a:ext cx="2337435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 Allocation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484948" y="3237071"/>
            <a:ext cx="12281773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Requests routed to allocation engine — returns deterministic seat id.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424464" y="3941683"/>
            <a:ext cx="186928" cy="1121926"/>
          </a:xfrm>
          <a:prstGeom prst="roundRect">
            <a:avLst>
              <a:gd name="adj" fmla="val 15006"/>
            </a:avLst>
          </a:prstGeom>
          <a:solidFill>
            <a:srgbClr val="EDEBE3"/>
          </a:solidFill>
          <a:ln/>
        </p:spPr>
      </p:sp>
      <p:sp>
        <p:nvSpPr>
          <p:cNvPr id="10" name="Text 8"/>
          <p:cNvSpPr/>
          <p:nvPr/>
        </p:nvSpPr>
        <p:spPr>
          <a:xfrm>
            <a:off x="1765459" y="4128611"/>
            <a:ext cx="3158133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Cross-Batch Floater Booking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765459" y="4513064"/>
            <a:ext cx="1200126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Floater rules allow safe cross-batch occupancy without conflicts.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704975" y="5217676"/>
            <a:ext cx="186928" cy="1121926"/>
          </a:xfrm>
          <a:prstGeom prst="roundRect">
            <a:avLst>
              <a:gd name="adj" fmla="val 15006"/>
            </a:avLst>
          </a:prstGeom>
          <a:solidFill>
            <a:srgbClr val="EDEBE3"/>
          </a:solidFill>
          <a:ln/>
        </p:spPr>
      </p:sp>
      <p:sp>
        <p:nvSpPr>
          <p:cNvPr id="13" name="Text 11"/>
          <p:cNvSpPr/>
          <p:nvPr/>
        </p:nvSpPr>
        <p:spPr>
          <a:xfrm>
            <a:off x="2045970" y="5404604"/>
            <a:ext cx="2895243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Seat Release &amp; Week View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045970" y="5789057"/>
            <a:ext cx="1172075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 seat → becomes temp floater; week overview with allocation stats.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424464" y="6493669"/>
            <a:ext cx="186928" cy="1121926"/>
          </a:xfrm>
          <a:prstGeom prst="roundRect">
            <a:avLst>
              <a:gd name="adj" fmla="val 15006"/>
            </a:avLst>
          </a:prstGeom>
          <a:solidFill>
            <a:srgbClr val="EDEBE3"/>
          </a:solidFill>
          <a:ln/>
        </p:spPr>
      </p:sp>
      <p:sp>
        <p:nvSpPr>
          <p:cNvPr id="16" name="Text 14"/>
          <p:cNvSpPr/>
          <p:nvPr/>
        </p:nvSpPr>
        <p:spPr>
          <a:xfrm>
            <a:off x="1765459" y="6680597"/>
            <a:ext cx="2337435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Profile Management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765459" y="7065050"/>
            <a:ext cx="1200126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Preferences, batch assignment, and notification settings.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118" y="2390061"/>
            <a:ext cx="6179939" cy="34492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99339" y="1348383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Admin Module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8999339" y="1797368"/>
            <a:ext cx="3169444" cy="799505"/>
          </a:xfrm>
          <a:prstGeom prst="roundRect">
            <a:avLst>
              <a:gd name="adj" fmla="val 9150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984099" y="1797368"/>
            <a:ext cx="60960" cy="799505"/>
          </a:xfrm>
          <a:prstGeom prst="roundRect">
            <a:avLst>
              <a:gd name="adj" fmla="val 34564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9200674" y="1952982"/>
            <a:ext cx="193214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Employee Management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200674" y="2259330"/>
            <a:ext cx="2812494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Create, edit batches, roles and overrides.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8999339" y="2683788"/>
            <a:ext cx="3169444" cy="981432"/>
          </a:xfrm>
          <a:prstGeom prst="roundRect">
            <a:avLst>
              <a:gd name="adj" fmla="val 745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984099" y="2683788"/>
            <a:ext cx="60960" cy="981432"/>
          </a:xfrm>
          <a:prstGeom prst="roundRect">
            <a:avLst>
              <a:gd name="adj" fmla="val 34564"/>
            </a:avLst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9200674" y="2839403"/>
            <a:ext cx="1755815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Holiday Management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9200674" y="3145750"/>
            <a:ext cx="2812494" cy="363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and site-specific holiday rules that alter allocation logic.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8999339" y="3752136"/>
            <a:ext cx="3169444" cy="981432"/>
          </a:xfrm>
          <a:prstGeom prst="roundRect">
            <a:avLst>
              <a:gd name="adj" fmla="val 745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984099" y="3752136"/>
            <a:ext cx="60960" cy="981432"/>
          </a:xfrm>
          <a:prstGeom prst="roundRect">
            <a:avLst>
              <a:gd name="adj" fmla="val 34564"/>
            </a:avLst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9200674" y="3907750"/>
            <a:ext cx="1755815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Seat Locking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9200674" y="4214098"/>
            <a:ext cx="2812494" cy="363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Lock seats for special use; locking respected by allocation engine.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8999339" y="4820483"/>
            <a:ext cx="3169444" cy="981432"/>
          </a:xfrm>
          <a:prstGeom prst="roundRect">
            <a:avLst>
              <a:gd name="adj" fmla="val 745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8984099" y="4820483"/>
            <a:ext cx="60960" cy="981432"/>
          </a:xfrm>
          <a:prstGeom prst="roundRect">
            <a:avLst>
              <a:gd name="adj" fmla="val 34564"/>
            </a:avLst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9200674" y="4976098"/>
            <a:ext cx="1755815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Booking Time Config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9200674" y="5282446"/>
            <a:ext cx="2812494" cy="363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booking windows (e.g., block after 3 PM) and override rules.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8999339" y="5888831"/>
            <a:ext cx="3169444" cy="981432"/>
          </a:xfrm>
          <a:prstGeom prst="roundRect">
            <a:avLst>
              <a:gd name="adj" fmla="val 7454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8984099" y="5888831"/>
            <a:ext cx="60960" cy="981432"/>
          </a:xfrm>
          <a:prstGeom prst="roundRect">
            <a:avLst>
              <a:gd name="adj" fmla="val 34564"/>
            </a:avLst>
          </a:prstGeom>
          <a:solidFill>
            <a:srgbClr val="28282F"/>
          </a:solidFill>
          <a:ln/>
        </p:spPr>
      </p:sp>
      <p:sp>
        <p:nvSpPr>
          <p:cNvPr id="22" name="Text 19"/>
          <p:cNvSpPr/>
          <p:nvPr/>
        </p:nvSpPr>
        <p:spPr>
          <a:xfrm>
            <a:off x="9200674" y="6044446"/>
            <a:ext cx="1755815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Monitoring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9200674" y="6350794"/>
            <a:ext cx="2812494" cy="363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Allocation logs, audit trail, and batch-wise visibility.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60991" y="1065252"/>
            <a:ext cx="4436150" cy="438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&amp; Business Logic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91" y="2281357"/>
            <a:ext cx="7720489" cy="430911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17248" y="1953458"/>
            <a:ext cx="87630" cy="87630"/>
          </a:xfrm>
          <a:prstGeom prst="roundRect">
            <a:avLst>
              <a:gd name="adj" fmla="val 521739"/>
            </a:avLst>
          </a:prstGeom>
          <a:solidFill>
            <a:srgbClr val="28282F"/>
          </a:solidFill>
          <a:ln/>
        </p:spPr>
      </p:sp>
      <p:sp>
        <p:nvSpPr>
          <p:cNvPr id="5" name="Text 2"/>
          <p:cNvSpPr/>
          <p:nvPr/>
        </p:nvSpPr>
        <p:spPr>
          <a:xfrm>
            <a:off x="9640610" y="1860233"/>
            <a:ext cx="219348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Tables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640610" y="2270046"/>
            <a:ext cx="3736181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Employees, Allocations, Holidays, AppSettings — normalized, indexed for queries.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9417248" y="3381613"/>
            <a:ext cx="87630" cy="87630"/>
          </a:xfrm>
          <a:prstGeom prst="roundRect">
            <a:avLst>
              <a:gd name="adj" fmla="val 521739"/>
            </a:avLst>
          </a:prstGeom>
          <a:solidFill>
            <a:srgbClr val="28282F"/>
          </a:solidFill>
          <a:ln/>
        </p:spPr>
      </p:sp>
      <p:sp>
        <p:nvSpPr>
          <p:cNvPr id="8" name="Text 5"/>
          <p:cNvSpPr/>
          <p:nvPr/>
        </p:nvSpPr>
        <p:spPr>
          <a:xfrm>
            <a:off x="9640610" y="3288387"/>
            <a:ext cx="219348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Business Rules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640610" y="3698200"/>
            <a:ext cx="3736181" cy="1885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 regular seats, 10 floater seats</a:t>
            </a:r>
            <a:endParaRPr lang="en-US" sz="135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Released seats become temp floaters for same-day allocation</a:t>
            </a:r>
            <a:endParaRPr lang="en-US" sz="135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Booking restricted after 3 PM (configurable)</a:t>
            </a:r>
            <a:endParaRPr lang="en-US" sz="135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rotation enforces fair seat distribution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9417248" y="5948124"/>
            <a:ext cx="87630" cy="87630"/>
          </a:xfrm>
          <a:prstGeom prst="roundRect">
            <a:avLst>
              <a:gd name="adj" fmla="val 521739"/>
            </a:avLst>
          </a:prstGeom>
          <a:solidFill>
            <a:srgbClr val="28282F"/>
          </a:solidFill>
          <a:ln/>
        </p:spPr>
      </p:sp>
      <p:sp>
        <p:nvSpPr>
          <p:cNvPr id="11" name="Text 8"/>
          <p:cNvSpPr/>
          <p:nvPr/>
        </p:nvSpPr>
        <p:spPr>
          <a:xfrm>
            <a:off x="9640610" y="5854898"/>
            <a:ext cx="2193488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Scalability Notes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640610" y="6264712"/>
            <a:ext cx="3736181" cy="746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DB indexes, read replicas, and Supabase realtime for scale and low-latency updates.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602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DM Sans Medium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Anushka Sharma</cp:lastModifiedBy>
  <cp:revision>2</cp:revision>
  <dcterms:created xsi:type="dcterms:W3CDTF">2026-02-24T12:33:08Z</dcterms:created>
  <dcterms:modified xsi:type="dcterms:W3CDTF">2026-02-24T12:39:52Z</dcterms:modified>
</cp:coreProperties>
</file>